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61" r:id="rId5"/>
    <p:sldId id="262" r:id="rId6"/>
    <p:sldId id="263" r:id="rId7"/>
    <p:sldId id="265" r:id="rId8"/>
    <p:sldId id="266" r:id="rId9"/>
    <p:sldId id="279" r:id="rId10"/>
    <p:sldId id="268" r:id="rId11"/>
    <p:sldId id="269" r:id="rId12"/>
    <p:sldId id="270" r:id="rId13"/>
    <p:sldId id="271" r:id="rId14"/>
    <p:sldId id="278" r:id="rId15"/>
    <p:sldId id="273" r:id="rId16"/>
    <p:sldId id="267" r:id="rId17"/>
    <p:sldId id="276" r:id="rId18"/>
    <p:sldId id="280" r:id="rId19"/>
    <p:sldId id="25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5" d="100"/>
          <a:sy n="115" d="100"/>
        </p:scale>
        <p:origin x="-39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34962-5C35-4027-A8E2-CDC51C7C21FA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F75E51-937D-4241-8780-B44CC9282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009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75E51-937D-4241-8780-B44CC928296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791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75E51-937D-4241-8780-B44CC928296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723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75E51-937D-4241-8780-B44CC928296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723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541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742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70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34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97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59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507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853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858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518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7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250C7-A73B-4E08-AFEE-9C86527A96C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55EC8-C792-4EB4-BA87-DC4E34379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73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396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32873" y="1787864"/>
            <a:ext cx="583145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</a:t>
            </a:r>
          </a:p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акции «Тепло души»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«Подари радость людям»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669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6" r="1260"/>
          <a:stretch/>
        </p:blipFill>
        <p:spPr>
          <a:xfrm>
            <a:off x="2521580" y="798022"/>
            <a:ext cx="6488832" cy="4392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521580" y="5553530"/>
            <a:ext cx="5831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Герои- земляки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556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9" r="17698"/>
          <a:stretch/>
        </p:blipFill>
        <p:spPr>
          <a:xfrm>
            <a:off x="4192439" y="586288"/>
            <a:ext cx="4095349" cy="38785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89" y="1113905"/>
            <a:ext cx="3130850" cy="5153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817" y="1047403"/>
            <a:ext cx="3180452" cy="51123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369479" y="4927043"/>
            <a:ext cx="58314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ветеранам и пожилым людям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05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7877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7" r="12814"/>
          <a:stretch/>
        </p:blipFill>
        <p:spPr>
          <a:xfrm>
            <a:off x="8580038" y="468080"/>
            <a:ext cx="2966341" cy="2995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2" t="3666" r="21035" b="4520"/>
          <a:stretch/>
        </p:blipFill>
        <p:spPr>
          <a:xfrm>
            <a:off x="706582" y="2660073"/>
            <a:ext cx="3075710" cy="3607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72350" y="5159801"/>
            <a:ext cx="58314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ПРАЗДНИЧНЫЙ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КОНЦЕРТ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4098" name="Picture 2" descr="C:\Users\zdvr13\Desktop\Акция - тепло души\IMG_20170508_1038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200" y="1629295"/>
            <a:ext cx="4389119" cy="3291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08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1" t="6561" r="12981" b="8149"/>
          <a:stretch/>
        </p:blipFill>
        <p:spPr>
          <a:xfrm>
            <a:off x="6957752" y="567959"/>
            <a:ext cx="4289367" cy="4120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814" y="1314852"/>
            <a:ext cx="4514491" cy="46814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72350" y="5051736"/>
            <a:ext cx="58314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ПРАЗДНИЧНЫЙ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КОНЦЕРТ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685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1026" name="Picture 2" descr="E:\DCIM\102MSDCF\DSC002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524" y="532014"/>
            <a:ext cx="3527367" cy="2838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DCIM\102MSDCF\DSC002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291" y="380306"/>
            <a:ext cx="3572569" cy="2874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DCIM\102MSDCF\DSC0022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6" r="4411"/>
          <a:stretch/>
        </p:blipFill>
        <p:spPr bwMode="auto">
          <a:xfrm>
            <a:off x="625214" y="3510048"/>
            <a:ext cx="3845699" cy="26995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809564" y="4495460"/>
            <a:ext cx="58314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 Боевой Славы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81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239" y="401920"/>
            <a:ext cx="3572647" cy="31287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143" y="401920"/>
            <a:ext cx="3973482" cy="31869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2" name="Picture 2" descr="C:\Users\zdvr13\Downloads\IMG-20170505-WA006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2" r="36896" b="17098"/>
          <a:stretch/>
        </p:blipFill>
        <p:spPr bwMode="auto">
          <a:xfrm>
            <a:off x="1346663" y="3832167"/>
            <a:ext cx="3108959" cy="22361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572349" y="4396230"/>
            <a:ext cx="58314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Автопробег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Встречаем ветеранов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74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69" y="2111433"/>
            <a:ext cx="4206240" cy="33743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304303" y="5179999"/>
            <a:ext cx="58314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ВАХТА ПАМЯТИ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026" name="Picture 2" descr="C:\Users\zdvr13\Desktop\Акция - тепло души\Новая папка (2)\IMG_20170504_1208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406" y="440574"/>
            <a:ext cx="5666508" cy="4249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7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" t="36332" b="7068"/>
          <a:stretch/>
        </p:blipFill>
        <p:spPr>
          <a:xfrm>
            <a:off x="3909927" y="432262"/>
            <a:ext cx="7303942" cy="4547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72349" y="5134864"/>
            <a:ext cx="58314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ПАРАД</a:t>
            </a:r>
          </a:p>
          <a:p>
            <a:pPr algn="ctr"/>
            <a:endParaRPr lang="ru-RU" dirty="0"/>
          </a:p>
        </p:txBody>
      </p:sp>
      <p:pic>
        <p:nvPicPr>
          <p:cNvPr id="3074" name="Picture 2" descr="C:\Users\zdvr13\Desktop\Акция - тепло души\IMG_20170509_0912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16607" r="16738" b="3906"/>
          <a:stretch/>
        </p:blipFill>
        <p:spPr bwMode="auto">
          <a:xfrm>
            <a:off x="756459" y="3477292"/>
            <a:ext cx="2884516" cy="27655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33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58" y="2271064"/>
            <a:ext cx="4711853" cy="37242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72349" y="4669351"/>
            <a:ext cx="58314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БЕССМЕРТНЫЙ ПОЛК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2050" name="Picture 2" descr="C:\Users\zdvr13\Desktop\Акция - тепло души\IMG-20170509-WA01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095" y="689956"/>
            <a:ext cx="5187142" cy="38903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81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67547" y="1075545"/>
            <a:ext cx="659653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Прошедшие мероприятия способствовали формированию патриотизма и активной гражданской позиции учащихся, сплочению классных коллективов, помогли выявить лидерские качества ребят. Ведь задача школы - не только дать детям знания, но и воспитать в них глубокое убеждение, что они, являясь гражданами своей страны, должны уметь защищать Отечество, любить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Родину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стать подлинными ее патриотами.</a:t>
            </a:r>
          </a:p>
        </p:txBody>
      </p:sp>
    </p:spTree>
    <p:extLst>
      <p:ext uri="{BB962C8B-B14F-4D97-AF65-F5344CB8AC3E}">
        <p14:creationId xmlns:p14="http://schemas.microsoft.com/office/powerpoint/2010/main" val="82458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sp>
        <p:nvSpPr>
          <p:cNvPr id="5" name="Прямоугольник 4"/>
          <p:cNvSpPr/>
          <p:nvPr/>
        </p:nvSpPr>
        <p:spPr>
          <a:xfrm>
            <a:off x="1880557" y="645726"/>
            <a:ext cx="9023231" cy="5666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проведении акции «Тепло души» и «Подари радость людям»</a:t>
            </a:r>
            <a:endParaRPr lang="ru-RU" sz="1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посвященной Победе в Великой Отечественной войне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и задачи  акции «Тепло души», «Подари радость людям»</a:t>
            </a:r>
            <a:endParaRPr lang="ru-RU" sz="1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Цель акции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 формировать у подрастающего поколения активную гражданскую позицию; развивать интерес и ценностное отношение к истории своего города, района, края, страны; воспитывать гуманное отношение к людям старшего поколения.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Задачи акции:</a:t>
            </a:r>
            <a:endParaRPr lang="ru-RU" sz="1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добровольческие акции по оказанию адресной помощи ветеранам и вдовам участников Великой Отечественной;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    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Участники акции:</a:t>
            </a:r>
            <a:endParaRPr lang="ru-RU" sz="1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акции принимают участие учащиеся школы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 и место проведения</a:t>
            </a:r>
            <a:endParaRPr lang="ru-RU" sz="1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СОШ №13,станция Ж/Д «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Письмянка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»,пос. Геофизика.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72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sp>
        <p:nvSpPr>
          <p:cNvPr id="3" name="Прямоугольник 2"/>
          <p:cNvSpPr/>
          <p:nvPr/>
        </p:nvSpPr>
        <p:spPr>
          <a:xfrm>
            <a:off x="2122097" y="1293962"/>
            <a:ext cx="9231703" cy="4868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Мероприятия, проведенные в ходе акции:</a:t>
            </a:r>
            <a:endParaRPr lang="ru-RU" sz="1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Конкурс рисунков среди учащихся начальных классов, посвященный Великой Отечественной войне;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Конкурс плакатов, проектов, посвященный Великой Отечественной войне;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Викторина «Воинская слава России»;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Экскурсии по тематической экспозиции и выставке школьного музея, и филиала ЦБ№3 посвященным подвигу народа и армии в Великой Отечественной войне;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Адресная помощь ветеранам и вдовам участников Великой Отечественной;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Встреча автопробега, посвященный 72-летию Победы в Великой Отечественной войне (5.05.2010);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Акция «Георгиевская ленточка - поздравь ветерана с Победой» (8.05.2010).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Концерт « Ни кто не забыт , ни что не забыто» (8.05.2010).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67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584" y="465512"/>
            <a:ext cx="7430263" cy="48712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524052" y="5479344"/>
            <a:ext cx="5831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Днем Победы!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497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246" y="472854"/>
            <a:ext cx="7051232" cy="46038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931375" y="5229962"/>
            <a:ext cx="5831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«Наша Победа!»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7241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3074" name="Picture 2" descr="C:\Users\zdvr13\Desktop\Акция - тепло души\IMG_20170508_1043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247" y="519545"/>
            <a:ext cx="5425440" cy="4069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zdvr13\Desktop\Акция - тепло души\IMG_20170508_1044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77" y="2052205"/>
            <a:ext cx="4995949" cy="3746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514161" y="4947330"/>
            <a:ext cx="58314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Поздравляем, ветеранов!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0666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1999" cy="697877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569343"/>
            <a:ext cx="8314426" cy="56761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1555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287" y="-138023"/>
            <a:ext cx="12191999" cy="697877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723" y="1164453"/>
            <a:ext cx="3578826" cy="3748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0" y="1415992"/>
            <a:ext cx="2692881" cy="34968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4" r="3588" b="18787"/>
          <a:stretch/>
        </p:blipFill>
        <p:spPr>
          <a:xfrm>
            <a:off x="4691666" y="556953"/>
            <a:ext cx="2133083" cy="22610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895652" y="4764450"/>
            <a:ext cx="58314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Поздравляем, ветеранов!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1807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78770"/>
          </a:xfrm>
        </p:spPr>
      </p:pic>
      <p:pic>
        <p:nvPicPr>
          <p:cNvPr id="2050" name="Picture 2" descr="E:\DCIM\102MSDCF\DSC002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41" y="1579416"/>
            <a:ext cx="2930238" cy="39069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DCIM\102MSDCF\DSC002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10" y="886227"/>
            <a:ext cx="2851613" cy="3802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zdvr13\Desktop\Акция - тепло души\IMG_20170508_0902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784" y="640078"/>
            <a:ext cx="3147753" cy="23608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895652" y="4764450"/>
            <a:ext cx="58314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и стенды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«Вечная память!»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5036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284</Words>
  <Application>Microsoft Office PowerPoint</Application>
  <PresentationFormat>Произвольный</PresentationFormat>
  <Paragraphs>48</Paragraphs>
  <Slides>19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zdvr13</cp:lastModifiedBy>
  <cp:revision>15</cp:revision>
  <dcterms:created xsi:type="dcterms:W3CDTF">2017-05-10T17:33:17Z</dcterms:created>
  <dcterms:modified xsi:type="dcterms:W3CDTF">2017-05-12T09:06:47Z</dcterms:modified>
</cp:coreProperties>
</file>